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56" r:id="rId6"/>
    <p:sldId id="257" r:id="rId7"/>
    <p:sldId id="258" r:id="rId8"/>
    <p:sldId id="259" r:id="rId9"/>
    <p:sldId id="273" r:id="rId10"/>
    <p:sldId id="270" r:id="rId11"/>
    <p:sldId id="260" r:id="rId12"/>
    <p:sldId id="262" r:id="rId13"/>
    <p:sldId id="276" r:id="rId14"/>
    <p:sldId id="277" r:id="rId15"/>
    <p:sldId id="26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D86B44B4-C884-4254-935C-C7803D8D786A}">
          <p14:sldIdLst>
            <p14:sldId id="266"/>
          </p14:sldIdLst>
        </p14:section>
        <p14:section name="PRESENTATION" id="{A5BE80CC-02A6-4940-96F0-CE63B1E9B77A}">
          <p14:sldIdLst>
            <p14:sldId id="256"/>
            <p14:sldId id="257"/>
            <p14:sldId id="258"/>
            <p14:sldId id="259"/>
            <p14:sldId id="273"/>
            <p14:sldId id="270"/>
            <p14:sldId id="260"/>
            <p14:sldId id="262"/>
            <p14:sldId id="276"/>
            <p14:sldId id="277"/>
          </p14:sldIdLst>
        </p14:section>
        <p14:section name="END" id="{F40FD4BA-4F87-498A-B8EB-2E041144202C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03" autoAdjust="0"/>
    <p:restoredTop sz="94274" autoAdjust="0"/>
  </p:normalViewPr>
  <p:slideViewPr>
    <p:cSldViewPr snapToGrid="0" showGuides="1">
      <p:cViewPr varScale="1">
        <p:scale>
          <a:sx n="73" d="100"/>
          <a:sy n="73" d="100"/>
        </p:scale>
        <p:origin x="576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Chart%20in%20Microsoft%20PowerPoint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'[Chart in Microsoft PowerPoint]Sheet1'!$B$1</c:f>
              <c:strCache>
                <c:ptCount val="1"/>
                <c:pt idx="0">
                  <c:v>EXPECTED BUDGET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'[Chart in Microsoft PowerPoint]Sheet1'!$A$2:$A$6</c:f>
              <c:strCache>
                <c:ptCount val="5"/>
                <c:pt idx="0">
                  <c:v>FLIGHT EXPENSES</c:v>
                </c:pt>
                <c:pt idx="1">
                  <c:v>HOTEL STAY</c:v>
                </c:pt>
                <c:pt idx="2">
                  <c:v>TRANSPORT</c:v>
                </c:pt>
                <c:pt idx="3">
                  <c:v>EXPLORATION</c:v>
                </c:pt>
                <c:pt idx="4">
                  <c:v>FOOD</c:v>
                </c:pt>
              </c:strCache>
            </c:strRef>
          </c:cat>
          <c:val>
            <c:numRef>
              <c:f>'[Chart in Microsoft PowerPoint]Sheet1'!$B$2:$B$6</c:f>
              <c:numCache>
                <c:formatCode>#,##0</c:formatCode>
                <c:ptCount val="5"/>
                <c:pt idx="0">
                  <c:v>120000</c:v>
                </c:pt>
                <c:pt idx="1">
                  <c:v>80000</c:v>
                </c:pt>
                <c:pt idx="2">
                  <c:v>8000</c:v>
                </c:pt>
                <c:pt idx="3">
                  <c:v>5000</c:v>
                </c:pt>
                <c:pt idx="4">
                  <c:v>45000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7F-48AD-B4DF-778F03D350D7}"/>
            </c:ext>
          </c:extLst>
        </c:ser>
        <c:ser>
          <c:idx val="1"/>
          <c:order val="1"/>
          <c:tx>
            <c:strRef>
              <c:f>'[Chart in Microsoft PowerPoint]Sheet1'!$C$1</c:f>
              <c:strCache>
                <c:ptCount val="1"/>
                <c:pt idx="0">
                  <c:v>ACTUAL BUDGET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'[Chart in Microsoft PowerPoint]Sheet1'!$A$2:$A$6</c:f>
              <c:strCache>
                <c:ptCount val="5"/>
                <c:pt idx="0">
                  <c:v>FLIGHT EXPENSES</c:v>
                </c:pt>
                <c:pt idx="1">
                  <c:v>HOTEL STAY</c:v>
                </c:pt>
                <c:pt idx="2">
                  <c:v>TRANSPORT</c:v>
                </c:pt>
                <c:pt idx="3">
                  <c:v>EXPLORATION</c:v>
                </c:pt>
                <c:pt idx="4">
                  <c:v>FOOD</c:v>
                </c:pt>
              </c:strCache>
            </c:strRef>
          </c:cat>
          <c:val>
            <c:numRef>
              <c:f>'[Chart in Microsoft PowerPoint]Sheet1'!$C$2:$C$6</c:f>
              <c:numCache>
                <c:formatCode>#,##0</c:formatCode>
                <c:ptCount val="5"/>
                <c:pt idx="0">
                  <c:v>180000</c:v>
                </c:pt>
                <c:pt idx="1">
                  <c:v>100000</c:v>
                </c:pt>
                <c:pt idx="2">
                  <c:v>9000</c:v>
                </c:pt>
                <c:pt idx="3">
                  <c:v>48000</c:v>
                </c:pt>
                <c:pt idx="4">
                  <c:v>86000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7F-48AD-B4DF-778F03D350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1888239"/>
        <c:axId val="1531885327"/>
      </c:barChart>
      <c:catAx>
        <c:axId val="1531888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1885327"/>
        <c:crosses val="autoZero"/>
        <c:auto val="1"/>
        <c:lblAlgn val="ctr"/>
        <c:lblOffset val="100"/>
        <c:noMultiLvlLbl val="0"/>
      </c:catAx>
      <c:valAx>
        <c:axId val="1531885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1888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07.09.2023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jpg>
</file>

<file path=ppt/media/image2.jp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07.09.2023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22572&amp;picture=londo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73109&amp;picture=night-view-of-londo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big-ben-in-london-at-night-urban-city-houses-of-parliament-london-wallpaper-wowxz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london_eye_(1302205182).jp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916" y="727875"/>
            <a:ext cx="5690680" cy="2246911"/>
          </a:xfrm>
        </p:spPr>
        <p:txBody>
          <a:bodyPr/>
          <a:lstStyle/>
          <a:p>
            <a:r>
              <a:rPr lang="en-US" dirty="0"/>
              <a:t>Dream</a:t>
            </a:r>
            <a:br>
              <a:rPr lang="en-US" dirty="0"/>
            </a:br>
            <a:r>
              <a:rPr lang="en-US" dirty="0"/>
              <a:t>Vacation </a:t>
            </a:r>
            <a:br>
              <a:rPr lang="en-US" dirty="0"/>
            </a:br>
            <a:r>
              <a:rPr lang="en-US" dirty="0"/>
              <a:t>Destination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UK, LONDON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7499" r="7499"/>
          <a:stretch/>
        </p:blipFill>
        <p:spPr>
          <a:xfrm>
            <a:off x="4614953" y="0"/>
            <a:ext cx="7585924" cy="604649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8892BE-7B35-C19F-EDD3-5D977BF77C27}"/>
              </a:ext>
            </a:extLst>
          </p:cNvPr>
          <p:cNvSpPr txBox="1"/>
          <p:nvPr/>
        </p:nvSpPr>
        <p:spPr>
          <a:xfrm>
            <a:off x="718457" y="4648135"/>
            <a:ext cx="3778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SHAH HUNAIN</a:t>
            </a:r>
            <a:endParaRPr lang="ru-RU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770" y="1597536"/>
            <a:ext cx="6421408" cy="321070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LONDON?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15853" y="4808240"/>
            <a:ext cx="4548187" cy="170822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Hope to declare it a best experience of my life</a:t>
            </a:r>
          </a:p>
          <a:p>
            <a:pPr>
              <a:buFont typeface="Wingdings" panose="05000000000000000000" pitchFamily="2" charset="2"/>
              <a:buChar char="ü"/>
            </a:pPr>
            <a:endParaRPr lang="en-GB" sz="1600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Full of amusement </a:t>
            </a:r>
          </a:p>
          <a:p>
            <a:pPr>
              <a:buFont typeface="Wingdings" panose="05000000000000000000" pitchFamily="2" charset="2"/>
              <a:buChar char="ü"/>
            </a:pPr>
            <a:endParaRPr lang="en-GB" sz="1600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A trip worth for everything</a:t>
            </a:r>
            <a:endParaRPr lang="en-US" sz="1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15853" y="4338892"/>
            <a:ext cx="4565650" cy="701675"/>
          </a:xfrm>
        </p:spPr>
        <p:txBody>
          <a:bodyPr/>
          <a:lstStyle/>
          <a:p>
            <a:r>
              <a:rPr lang="en-GB" dirty="0" smtClean="0"/>
              <a:t>HOPES FOR THE TRIP: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15853" y="2483886"/>
            <a:ext cx="4548187" cy="170822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Filled with the places one would love to see</a:t>
            </a:r>
          </a:p>
          <a:p>
            <a:pPr>
              <a:buFont typeface="Wingdings" panose="05000000000000000000" pitchFamily="2" charset="2"/>
              <a:buChar char="ü"/>
            </a:pPr>
            <a:endParaRPr lang="en-GB" sz="1600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Great cuisine</a:t>
            </a:r>
          </a:p>
          <a:p>
            <a:pPr>
              <a:buFont typeface="Wingdings" panose="05000000000000000000" pitchFamily="2" charset="2"/>
              <a:buChar char="ü"/>
            </a:pPr>
            <a:endParaRPr lang="en-GB" sz="1600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sz="1600" dirty="0" smtClean="0"/>
              <a:t>A pleasure time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8709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uiExpand="1" build="p"/>
      <p:bldP spid="7" grpId="0" build="p"/>
      <p:bldP spid="1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229" y="1143000"/>
            <a:ext cx="5440771" cy="42232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DREAM BIG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15853" y="2395995"/>
            <a:ext cx="5305547" cy="429690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endParaRPr lang="en-GB" sz="19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GB" sz="1900" dirty="0" smtClean="0"/>
              <a:t>One should always think big because it all </a:t>
            </a:r>
          </a:p>
          <a:p>
            <a:pPr marL="0" indent="0">
              <a:buNone/>
            </a:pPr>
            <a:r>
              <a:rPr lang="en-GB" sz="1900" dirty="0" smtClean="0"/>
              <a:t>depends upon our thinking. Everyone works up</a:t>
            </a:r>
          </a:p>
          <a:p>
            <a:pPr marL="0" indent="0">
              <a:buNone/>
            </a:pPr>
            <a:r>
              <a:rPr lang="en-GB" sz="1900" dirty="0" smtClean="0"/>
              <a:t> to a particular set of mind if your thinking is not </a:t>
            </a:r>
          </a:p>
          <a:p>
            <a:pPr marL="0" indent="0">
              <a:buNone/>
            </a:pPr>
            <a:r>
              <a:rPr lang="en-GB" sz="1900" dirty="0" smtClean="0"/>
              <a:t>vast and is bounded to a limit than you should </a:t>
            </a:r>
          </a:p>
          <a:p>
            <a:pPr marL="0" indent="0">
              <a:buNone/>
            </a:pPr>
            <a:r>
              <a:rPr lang="en-GB" sz="1900" dirty="0" smtClean="0"/>
              <a:t>work on it and make it global. No doubt dreams</a:t>
            </a:r>
          </a:p>
          <a:p>
            <a:pPr marL="0" indent="0">
              <a:buNone/>
            </a:pPr>
            <a:r>
              <a:rPr lang="en-GB" sz="1900" dirty="0" smtClean="0"/>
              <a:t> one day do come true.</a:t>
            </a:r>
          </a:p>
          <a:p>
            <a:pPr marL="0" indent="0">
              <a:buNone/>
            </a:pPr>
            <a:endParaRPr lang="en-GB" sz="19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GB" sz="1900" dirty="0" smtClean="0"/>
              <a:t>Work on your dreams, dream big, plan about </a:t>
            </a:r>
          </a:p>
          <a:p>
            <a:pPr marL="0" indent="0">
              <a:buNone/>
            </a:pPr>
            <a:r>
              <a:rPr lang="en-GB" sz="1900" dirty="0" smtClean="0"/>
              <a:t>your vacation destination and give your level </a:t>
            </a:r>
          </a:p>
          <a:p>
            <a:pPr marL="0" indent="0">
              <a:buNone/>
            </a:pPr>
            <a:r>
              <a:rPr lang="en-GB" sz="1900" dirty="0" smtClean="0"/>
              <a:t>best to make it come true.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78575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GB" dirty="0" smtClean="0"/>
              <a:t>Shah </a:t>
            </a:r>
            <a:r>
              <a:rPr lang="en-GB" dirty="0" err="1" smtClean="0"/>
              <a:t>Hunain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Section: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 smtClean="0"/>
              <a:t>BSE-1A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Roll No: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 smtClean="0"/>
              <a:t>23k-3032</a:t>
            </a:r>
            <a:endParaRPr lang="ru-RU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951" y="88901"/>
            <a:ext cx="7000050" cy="6057899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  <p:bldP spid="5" grpId="0" build="p"/>
      <p:bldP spid="6" grpId="0" build="p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KNOW ABOUT LONDON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accent3"/>
                </a:solidFill>
              </a:rPr>
              <a:t>L</a:t>
            </a:r>
            <a:r>
              <a:rPr lang="en-US" b="0" i="0" dirty="0">
                <a:solidFill>
                  <a:schemeClr val="accent3"/>
                </a:solidFill>
                <a:effectLst/>
              </a:rPr>
              <a:t>argest urban area and capital city of the United Kingdom</a:t>
            </a:r>
            <a:endParaRPr lang="ru-RU" dirty="0">
              <a:solidFill>
                <a:schemeClr val="accent3"/>
              </a:solidFill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-70" t="39456" r="70" b="22942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37928" t="2440" r="16142" b="-244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5457" y="936042"/>
            <a:ext cx="5317318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Geographical Features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25457" y="2593910"/>
            <a:ext cx="4932753" cy="316275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Capital city of UK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Largest urban area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Located in South East of Great Britain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/>
              <a:t>London is a port on the Thames, a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navigable </a:t>
            </a:r>
            <a:r>
              <a:rPr lang="en-US" sz="2000" dirty="0"/>
              <a:t>river</a:t>
            </a:r>
          </a:p>
          <a:p>
            <a:pPr>
              <a:buFont typeface="Wingdings" panose="05000000000000000000" pitchFamily="2" charset="2"/>
              <a:buChar char="v"/>
            </a:pPr>
            <a:endParaRPr lang="ru-RU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39" y="1222358"/>
            <a:ext cx="4908601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CLIMATE OF LONDON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Temperate Oceanic Climate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181740"/>
            <a:ext cx="4548187" cy="24156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800" dirty="0"/>
              <a:t>Also known as ‘Marine Climate’</a:t>
            </a:r>
          </a:p>
          <a:p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/>
              <a:t>Humid temperature climate sub-type</a:t>
            </a:r>
          </a:p>
          <a:p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/>
              <a:t>Summer is cold and winters are </a:t>
            </a:r>
            <a:r>
              <a:rPr lang="en-US" sz="1800" dirty="0" smtClean="0"/>
              <a:t>wild</a:t>
            </a:r>
            <a:endParaRPr lang="en-US" sz="1800" dirty="0"/>
          </a:p>
          <a:p>
            <a:endParaRPr lang="en-US" sz="1800" dirty="0"/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 build="p"/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066" y="761074"/>
            <a:ext cx="10515600" cy="676275"/>
          </a:xfrm>
        </p:spPr>
        <p:txBody>
          <a:bodyPr/>
          <a:lstStyle/>
          <a:p>
            <a:r>
              <a:rPr lang="en-US" dirty="0"/>
              <a:t>ACTIVITIES TO PERFORM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London includes various sort of exciting activities leading towards </a:t>
            </a:r>
            <a:r>
              <a:rPr lang="en-US" dirty="0" smtClean="0"/>
              <a:t>throughout fun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298580" y="2313992"/>
            <a:ext cx="4590755" cy="41865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800" dirty="0"/>
              <a:t>London Eye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GB" sz="18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 smtClean="0"/>
              <a:t>Tower </a:t>
            </a:r>
            <a:r>
              <a:rPr lang="en-US" sz="1800" dirty="0"/>
              <a:t>of London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507DB250-6EE2-464F-0A6F-B00D81640592}"/>
              </a:ext>
            </a:extLst>
          </p:cNvPr>
          <p:cNvSpPr txBox="1">
            <a:spLocks/>
          </p:cNvSpPr>
          <p:nvPr/>
        </p:nvSpPr>
        <p:spPr>
          <a:xfrm>
            <a:off x="6253204" y="2313992"/>
            <a:ext cx="4551154" cy="444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sz="1800" dirty="0"/>
              <a:t>Sea life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 London Aquarium</a:t>
            </a:r>
          </a:p>
          <a:p>
            <a:pPr marL="0" indent="0">
              <a:buNone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endParaRPr lang="en-US" sz="18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 smtClean="0"/>
              <a:t>Shakespeare's </a:t>
            </a:r>
          </a:p>
          <a:p>
            <a:pPr marL="0" indent="0">
              <a:buNone/>
            </a:pPr>
            <a:r>
              <a:rPr lang="en-US" sz="1800" dirty="0" smtClean="0"/>
              <a:t>   Globe </a:t>
            </a:r>
            <a:r>
              <a:rPr lang="en-US" sz="1800" dirty="0"/>
              <a:t>Theatre</a:t>
            </a:r>
            <a:endParaRPr lang="ru-RU" sz="1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6D11D9-3B58-1DC2-7A2A-2CDEC2757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60228" y="2271897"/>
            <a:ext cx="2362814" cy="2118050"/>
          </a:xfrm>
          <a:prstGeom prst="rect">
            <a:avLst/>
          </a:prstGeom>
        </p:spPr>
      </p:pic>
      <p:pic>
        <p:nvPicPr>
          <p:cNvPr id="3" name="Picture 2" descr="Free Images : landmark, big ben, clock &lt;strong&gt;tower&lt;/strong&gt;, bell &lt;strong&gt;tower&lt;/strong&gt;, &lt;strong&gt;london&lt;/strong&gt;, spire ..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228" y="4636275"/>
            <a:ext cx="2362814" cy="2118050"/>
          </a:xfrm>
          <a:prstGeom prst="rect">
            <a:avLst/>
          </a:prstGeom>
        </p:spPr>
      </p:pic>
      <p:pic>
        <p:nvPicPr>
          <p:cNvPr id="4" name="Picture 3" descr="&lt;strong&gt;London&lt;/strong&gt; &lt;strong&gt;Aquarium&lt;/strong&gt; | StillGlimmers.com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44" y="2271897"/>
            <a:ext cx="2362814" cy="2118050"/>
          </a:xfrm>
          <a:prstGeom prst="rect">
            <a:avLst/>
          </a:prstGeom>
        </p:spPr>
      </p:pic>
      <p:pic>
        <p:nvPicPr>
          <p:cNvPr id="8" name="Picture 7" descr="File:&lt;strong&gt;Shakespeare's&lt;/strong&gt; &lt;strong&gt;Globe&lt;/strong&gt; &lt;strong&gt;Theatre&lt;/strong&gt;, London.JPG - Wikitravel Share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544" y="4636275"/>
            <a:ext cx="2362814" cy="211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LOCAL CUISINE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811311" y="1933303"/>
            <a:ext cx="10515599" cy="590503"/>
          </a:xfrm>
        </p:spPr>
        <p:txBody>
          <a:bodyPr/>
          <a:lstStyle/>
          <a:p>
            <a:r>
              <a:rPr lang="en-GB" sz="2400" dirty="0" smtClean="0"/>
              <a:t>FOOD TASTE MAKES LIFE WORTH SO </a:t>
            </a:r>
            <a:endParaRPr lang="en-US" sz="2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536991" y="2523806"/>
            <a:ext cx="4365625" cy="40990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Steak and kidney </a:t>
            </a:r>
            <a:r>
              <a:rPr lang="en-GB" sz="1800" dirty="0" smtClean="0"/>
              <a:t>pie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Traditional English </a:t>
            </a:r>
            <a:r>
              <a:rPr lang="en-GB" sz="1800" dirty="0" smtClean="0"/>
              <a:t>breakfast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Sunday roast with Yorkshire </a:t>
            </a:r>
            <a:r>
              <a:rPr lang="en-GB" sz="1800" dirty="0" smtClean="0"/>
              <a:t>pudding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Fish and </a:t>
            </a:r>
            <a:r>
              <a:rPr lang="en-GB" sz="1800" dirty="0" smtClean="0"/>
              <a:t>chips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Afternoon </a:t>
            </a:r>
            <a:r>
              <a:rPr lang="en-GB" sz="1800" dirty="0" smtClean="0"/>
              <a:t>tea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/>
              <a:t>Bangers and </a:t>
            </a:r>
            <a:r>
              <a:rPr lang="en-GB" sz="1800" dirty="0" smtClean="0"/>
              <a:t>mash</a:t>
            </a:r>
            <a:endParaRPr lang="en-GB" sz="1800" dirty="0"/>
          </a:p>
          <a:p>
            <a:endParaRPr lang="en-US" dirty="0"/>
          </a:p>
        </p:txBody>
      </p:sp>
      <p:pic>
        <p:nvPicPr>
          <p:cNvPr id="11" name="Picture 2" descr="https://a.cdn-hotels.com/gdcs/production120/d1030/ab7a8509-605d-4703-ac97-2b55a897547e.jpg?impolicy=fcrop&amp;w=1600&amp;h=1066&amp;q=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243" y="2353989"/>
            <a:ext cx="2362814" cy="21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a.cdn-hotels.com/gdcs/production173/d1675/0790066b-104a-4c8f-871c-aabd8c5936a9.jpg?impolicy=fcrop&amp;w=1600&amp;h=1066&amp;q=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377" y="2353989"/>
            <a:ext cx="2368441" cy="21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a.cdn-hotels.com/gdcs/production8/d942/0d293c9f-c847-435f-a5df-c844194c421e.jpg?impolicy=fcrop&amp;w=1600&amp;h=1066&amp;q=medi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429" y="4645704"/>
            <a:ext cx="2368441" cy="21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a.cdn-hotels.com/gdcs/production163/d568/87f2fe11-bd61-4c1e-b574-4d31845b0b99.jpg?impolicy=fcrop&amp;w=1600&amp;h=1066&amp;q=mediu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377" y="4641856"/>
            <a:ext cx="2368441" cy="2121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21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BUDGET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sz="2400" dirty="0"/>
              <a:t>E</a:t>
            </a:r>
            <a:r>
              <a:rPr lang="en-US" sz="2400" dirty="0" smtClean="0"/>
              <a:t>stimated </a:t>
            </a:r>
            <a:r>
              <a:rPr lang="en-US" sz="2400" dirty="0"/>
              <a:t>B</a:t>
            </a:r>
            <a:r>
              <a:rPr lang="en-US" sz="2400" dirty="0" smtClean="0"/>
              <a:t>udget 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reakdown </a:t>
            </a:r>
            <a:r>
              <a:rPr lang="en-US" sz="2400" dirty="0"/>
              <a:t>F</a:t>
            </a:r>
            <a:r>
              <a:rPr lang="en-US" sz="2400" dirty="0" smtClean="0"/>
              <a:t>or </a:t>
            </a:r>
          </a:p>
          <a:p>
            <a:r>
              <a:rPr lang="en-US" sz="2400" dirty="0" smtClean="0"/>
              <a:t>The Trip</a:t>
            </a:r>
            <a:endParaRPr lang="ru-RU" sz="2400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53486302"/>
              </p:ext>
            </p:extLst>
          </p:nvPr>
        </p:nvGraphicFramePr>
        <p:xfrm>
          <a:off x="4245831" y="1586740"/>
          <a:ext cx="6833248" cy="3779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663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913309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913309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</a:tblGrid>
              <a:tr h="629982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 smtClean="0">
                          <a:latin typeface="+mn-lt"/>
                        </a:rPr>
                        <a:t>EXPECTED BUDGET (POUNDS)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dirty="0" smtClean="0">
                          <a:latin typeface="+mn-lt"/>
                        </a:rPr>
                        <a:t>ACTUAL BUDGET (POUNDS)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62998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FLIGHT</a:t>
                      </a:r>
                      <a:r>
                        <a:rPr lang="en-GB" sz="1200" b="1" i="0" kern="1200" baseline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EXPENSE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6299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HOTEL</a:t>
                      </a:r>
                      <a:r>
                        <a:rPr lang="en-GB" sz="1200" b="1" i="0" kern="1200" baseline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STAY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6299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TRANSPORT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6299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EXPLORATION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6299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FOOD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GB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86,000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3" y="1087669"/>
            <a:ext cx="4395258" cy="1063576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BUDGET BREAKDOWN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GB" sz="2000" dirty="0" smtClean="0"/>
              <a:t>The expenses faced all through the trip</a:t>
            </a:r>
            <a:endParaRPr lang="ru-RU" sz="2000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126385" y="3719427"/>
            <a:ext cx="2217515" cy="438650"/>
          </a:xfrm>
        </p:spPr>
        <p:txBody>
          <a:bodyPr>
            <a:normAutofit/>
          </a:bodyPr>
          <a:lstStyle/>
          <a:p>
            <a:r>
              <a:rPr lang="en-GB" dirty="0" smtClean="0"/>
              <a:t>EXPECTED BUDGET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5742337" y="4624593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6164753" y="4646260"/>
            <a:ext cx="1950547" cy="365125"/>
          </a:xfrm>
        </p:spPr>
        <p:txBody>
          <a:bodyPr>
            <a:normAutofit/>
          </a:bodyPr>
          <a:lstStyle/>
          <a:p>
            <a:r>
              <a:rPr lang="en-GB" dirty="0" smtClean="0"/>
              <a:t>FINAL BUDGET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graphicFrame>
        <p:nvGraphicFramePr>
          <p:cNvPr id="27" name="Chart 2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8988521"/>
              </p:ext>
            </p:extLst>
          </p:nvPr>
        </p:nvGraphicFramePr>
        <p:xfrm>
          <a:off x="464307" y="1087668"/>
          <a:ext cx="4936405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23" grpId="0" animBg="1"/>
      <p:bldP spid="6" grpId="0" build="p"/>
      <p:bldP spid="20" grpId="0" animBg="1"/>
      <p:bldP spid="12" grpId="0" build="p"/>
      <p:bldGraphic spid="27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5625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LONDON;UK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sz="2000" b="0" dirty="0"/>
              <a:t>“A person who is tired of London is not necessarily tired of life; it might be that he just can't find a parking place.”</a:t>
            </a:r>
          </a:p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129</TotalTime>
  <Words>346</Words>
  <Application>Microsoft Office PowerPoint</Application>
  <PresentationFormat>Widescreen</PresentationFormat>
  <Paragraphs>123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</vt:lpstr>
      <vt:lpstr>Office Theme</vt:lpstr>
      <vt:lpstr>Dream Vacation  Destination</vt:lpstr>
      <vt:lpstr>KNOW ABOUT LONDON</vt:lpstr>
      <vt:lpstr>Geographical Features</vt:lpstr>
      <vt:lpstr>CLIMATE OF LONDON</vt:lpstr>
      <vt:lpstr>ACTIVITIES TO PERFORM</vt:lpstr>
      <vt:lpstr>LOCAL CUISINE</vt:lpstr>
      <vt:lpstr>BUDGET</vt:lpstr>
      <vt:lpstr>BUDGET BREAKDOWN</vt:lpstr>
      <vt:lpstr>LONDON;UK</vt:lpstr>
      <vt:lpstr>Why LONDON?</vt:lpstr>
      <vt:lpstr>DREAM BIG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 Vacation  Destination</dc:title>
  <dc:creator>k233039 Daniyal.Ahmed.Khan</dc:creator>
  <cp:lastModifiedBy>Muhammad Husnain</cp:lastModifiedBy>
  <cp:revision>26</cp:revision>
  <dcterms:created xsi:type="dcterms:W3CDTF">2023-09-07T05:16:18Z</dcterms:created>
  <dcterms:modified xsi:type="dcterms:W3CDTF">2023-09-07T16:59:20Z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